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9" r:id="rId3"/>
    <p:sldId id="260" r:id="rId4"/>
    <p:sldId id="257" r:id="rId5"/>
    <p:sldId id="262" r:id="rId6"/>
    <p:sldId id="263" r:id="rId7"/>
    <p:sldId id="258" r:id="rId8"/>
    <p:sldId id="259" r:id="rId9"/>
    <p:sldId id="270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2DAA0-407C-4AB6-A8DE-9DDB0EFC2A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Full Stack Mania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8EE91F-5471-48E7-B1B2-BD1CCF26AD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/>
          </a:p>
          <a:p>
            <a:r>
              <a:rPr lang="en-US" dirty="0"/>
              <a:t>Alex Engelmann</a:t>
            </a:r>
          </a:p>
          <a:p>
            <a:r>
              <a:rPr lang="en-US" dirty="0"/>
              <a:t>Jaison </a:t>
            </a:r>
            <a:r>
              <a:rPr lang="en-US" dirty="0" err="1"/>
              <a:t>Heer</a:t>
            </a:r>
            <a:endParaRPr lang="en-US" dirty="0"/>
          </a:p>
          <a:p>
            <a:r>
              <a:rPr lang="en-US" dirty="0" err="1"/>
              <a:t>Kelen</a:t>
            </a:r>
            <a:r>
              <a:rPr lang="en-US" dirty="0"/>
              <a:t> Quach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2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40EB8-A636-4E7A-BA85-A6E6A3238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F679C-7EDF-45F4-984F-61037CFDB1B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Only made for mobile – no touch controls</a:t>
            </a:r>
          </a:p>
          <a:p>
            <a:pPr lvl="1"/>
            <a:r>
              <a:rPr lang="en-US" dirty="0"/>
              <a:t>Left space to add arrows to touch events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4EF47FA-9B99-4B79-B941-66C8429C646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6000" y="2666999"/>
            <a:ext cx="5302250" cy="3534833"/>
          </a:xfrm>
        </p:spPr>
      </p:pic>
    </p:spTree>
    <p:extLst>
      <p:ext uri="{BB962C8B-B14F-4D97-AF65-F5344CB8AC3E}">
        <p14:creationId xmlns:p14="http://schemas.microsoft.com/office/powerpoint/2010/main" val="516609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F2BE7-3934-48B1-A493-DB8208F2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012AA-150A-47D1-A0C3-9A8ECC5D4A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9950127" cy="31242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We created a prototype that satisfies most of our MVP goal</a:t>
            </a:r>
          </a:p>
        </p:txBody>
      </p:sp>
    </p:spTree>
    <p:extLst>
      <p:ext uri="{BB962C8B-B14F-4D97-AF65-F5344CB8AC3E}">
        <p14:creationId xmlns:p14="http://schemas.microsoft.com/office/powerpoint/2010/main" val="2506745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05B45-216C-4CE6-AF40-B4B53C10B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685800"/>
            <a:ext cx="5174396" cy="1752599"/>
          </a:xfrm>
        </p:spPr>
        <p:txBody>
          <a:bodyPr/>
          <a:lstStyle/>
          <a:p>
            <a:r>
              <a:rPr lang="en-US" dirty="0"/>
              <a:t>The Path Ahead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20B27-DE15-42AD-845E-3D67D93861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 more falling objects with more logos</a:t>
            </a:r>
          </a:p>
          <a:p>
            <a:r>
              <a:rPr lang="en-US" dirty="0"/>
              <a:t>Set game over condition</a:t>
            </a:r>
          </a:p>
          <a:p>
            <a:pPr lvl="1"/>
            <a:r>
              <a:rPr lang="en-US" dirty="0"/>
              <a:t>Log each player’s high score at end of game</a:t>
            </a:r>
          </a:p>
          <a:p>
            <a:r>
              <a:rPr lang="en-US" dirty="0"/>
              <a:t>Add time stamps to high scores</a:t>
            </a:r>
          </a:p>
          <a:p>
            <a:r>
              <a:rPr lang="en-US" dirty="0"/>
              <a:t>A more animated UI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D3DA862-D44F-48C5-875D-6DD0400B10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51430" y="485773"/>
            <a:ext cx="3892061" cy="5838093"/>
          </a:xfrm>
        </p:spPr>
      </p:pic>
    </p:spTree>
    <p:extLst>
      <p:ext uri="{BB962C8B-B14F-4D97-AF65-F5344CB8AC3E}">
        <p14:creationId xmlns:p14="http://schemas.microsoft.com/office/powerpoint/2010/main" val="1354691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91B06-9227-412A-854A-765C42577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826477"/>
          </a:xfrm>
        </p:spPr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CB6957-AD83-44DA-B9D1-F8F31C89132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06570" y="1611595"/>
            <a:ext cx="3587507" cy="4783343"/>
          </a:xfrm>
        </p:spPr>
      </p:pic>
    </p:spTree>
    <p:extLst>
      <p:ext uri="{BB962C8B-B14F-4D97-AF65-F5344CB8AC3E}">
        <p14:creationId xmlns:p14="http://schemas.microsoft.com/office/powerpoint/2010/main" val="1437645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7FC12-2B7C-46B7-B1AB-E0C3BB84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Grand Problem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3ECC2C-DE9D-4981-B7CC-E6CCA85F024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84313" y="2806658"/>
            <a:ext cx="4894262" cy="2844884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24BE52-9BE2-4345-905B-9A10F1899F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800" dirty="0"/>
              <a:t>People looking for </a:t>
            </a:r>
          </a:p>
          <a:p>
            <a:pPr lvl="1"/>
            <a:r>
              <a:rPr lang="en-US" sz="2800" dirty="0"/>
              <a:t>A game to play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004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7B197-2530-431E-A773-38C0DD17B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2D31F-89B7-4F62-A49D-0DF8C1AB2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4324475" cy="3124201"/>
          </a:xfrm>
        </p:spPr>
        <p:txBody>
          <a:bodyPr/>
          <a:lstStyle/>
          <a:p>
            <a:r>
              <a:rPr lang="en-US" dirty="0"/>
              <a:t>Anyone in the world who wants to pass the time playing a simple game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0C7FD7-69B1-42E1-8707-BA57CEB6C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162" y="2573217"/>
            <a:ext cx="4826975" cy="321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608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24031-3D5D-449A-95DD-C9C7489A0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2D12F-2B56-47D3-A591-F2CFA3C16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To have a block catching game where people can compete for high scores.</a:t>
            </a:r>
          </a:p>
        </p:txBody>
      </p:sp>
    </p:spTree>
    <p:extLst>
      <p:ext uri="{BB962C8B-B14F-4D97-AF65-F5344CB8AC3E}">
        <p14:creationId xmlns:p14="http://schemas.microsoft.com/office/powerpoint/2010/main" val="1618032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255FB-C363-4B8D-A2EE-71EE32F55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Viable Product (MVP)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88C2B-9205-4A4A-9B20-67674F17E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A website that allows users to play a game and log their high scores</a:t>
            </a:r>
          </a:p>
        </p:txBody>
      </p:sp>
    </p:spTree>
    <p:extLst>
      <p:ext uri="{BB962C8B-B14F-4D97-AF65-F5344CB8AC3E}">
        <p14:creationId xmlns:p14="http://schemas.microsoft.com/office/powerpoint/2010/main" val="2405596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F0DC3-5D61-4FCD-B5C2-47A09CC7E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685800"/>
            <a:ext cx="4772556" cy="1752599"/>
          </a:xfrm>
        </p:spPr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913C3-5E7E-4BA0-9334-1794E3EFB9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84312" y="2112885"/>
            <a:ext cx="4895055" cy="3678315"/>
          </a:xfrm>
        </p:spPr>
        <p:txBody>
          <a:bodyPr/>
          <a:lstStyle/>
          <a:p>
            <a:r>
              <a:rPr lang="en-US" i="1" dirty="0"/>
              <a:t>If I use the app, I want to be able to see my friends’ high scores	</a:t>
            </a:r>
          </a:p>
          <a:p>
            <a:r>
              <a:rPr lang="en-US" i="1" dirty="0"/>
              <a:t>I want to catch as many technologies as possible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FE6CB8E-B374-46EC-B2CA-AE4F98AB56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50088" y="804598"/>
            <a:ext cx="3719512" cy="5579269"/>
          </a:xfrm>
        </p:spPr>
      </p:pic>
    </p:spTree>
    <p:extLst>
      <p:ext uri="{BB962C8B-B14F-4D97-AF65-F5344CB8AC3E}">
        <p14:creationId xmlns:p14="http://schemas.microsoft.com/office/powerpoint/2010/main" val="3107469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FD201-3DC0-49AF-AD56-3D32F0368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Implemented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95997-E6E2-461A-8FAE-C5DD4287A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Node</a:t>
            </a:r>
          </a:p>
          <a:p>
            <a:r>
              <a:rPr lang="en-US" dirty="0"/>
              <a:t>Express</a:t>
            </a:r>
          </a:p>
          <a:p>
            <a:r>
              <a:rPr lang="en-US" dirty="0"/>
              <a:t>Phaser</a:t>
            </a:r>
          </a:p>
          <a:p>
            <a:r>
              <a:rPr lang="en-US" dirty="0" err="1"/>
              <a:t>Sequelize</a:t>
            </a:r>
            <a:endParaRPr lang="en-US" dirty="0"/>
          </a:p>
          <a:p>
            <a:r>
              <a:rPr lang="en-US" dirty="0"/>
              <a:t>MySQL</a:t>
            </a:r>
          </a:p>
        </p:txBody>
      </p:sp>
      <p:pic>
        <p:nvPicPr>
          <p:cNvPr id="1028" name="Picture 4" descr="MySQL.svg">
            <a:extLst>
              <a:ext uri="{FF2B5EF4-FFF2-40B4-BE49-F238E27FC236}">
                <a16:creationId xmlns:a16="http://schemas.microsoft.com/office/drawing/2014/main" id="{32A7C9D3-85C5-4337-A6D4-AA675CE51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3915" y="2340810"/>
            <a:ext cx="2013626" cy="1039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sequelize logo">
            <a:extLst>
              <a:ext uri="{FF2B5EF4-FFF2-40B4-BE49-F238E27FC236}">
                <a16:creationId xmlns:a16="http://schemas.microsoft.com/office/drawing/2014/main" id="{20ACB6F6-E767-4825-99E3-3B13A51E7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7875" y="4431581"/>
            <a:ext cx="3278221" cy="982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express logo">
            <a:extLst>
              <a:ext uri="{FF2B5EF4-FFF2-40B4-BE49-F238E27FC236}">
                <a16:creationId xmlns:a16="http://schemas.microsoft.com/office/drawing/2014/main" id="{2AAB6FB8-3E52-4F20-94F1-7F85FE4E2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557" y="2340810"/>
            <a:ext cx="2400738" cy="132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phaser logo">
            <a:extLst>
              <a:ext uri="{FF2B5EF4-FFF2-40B4-BE49-F238E27FC236}">
                <a16:creationId xmlns:a16="http://schemas.microsoft.com/office/drawing/2014/main" id="{F8757407-E63D-4F78-98BE-5F7FDD0C1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745" y="4210050"/>
            <a:ext cx="2114550" cy="180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2817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8FE8E-3407-4096-A3D4-B1495AA20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137" y="1820693"/>
            <a:ext cx="5426158" cy="1371600"/>
          </a:xfrm>
        </p:spPr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51F18F-3FBE-4BC8-8E06-C31BFE172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736" y="1519133"/>
            <a:ext cx="6743127" cy="317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431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D9151-7BC2-4177-BD83-4C9C6C05D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903303"/>
          </a:xfrm>
        </p:spPr>
        <p:txBody>
          <a:bodyPr/>
          <a:lstStyle/>
          <a:p>
            <a:r>
              <a:rPr lang="en-US" dirty="0"/>
              <a:t>High Score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5AA73-610B-4841-AC44-FCE174F585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84313" y="2666999"/>
            <a:ext cx="3726880" cy="3124201"/>
          </a:xfrm>
        </p:spPr>
        <p:txBody>
          <a:bodyPr/>
          <a:lstStyle/>
          <a:p>
            <a:r>
              <a:rPr lang="en-US" dirty="0"/>
              <a:t>Using MySQL to store player names and high scores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2B92C0-3288-4CDA-A8AA-601028B4E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540" y="2400299"/>
            <a:ext cx="410527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6354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450</TotalTime>
  <Words>172</Words>
  <Application>Microsoft Office PowerPoint</Application>
  <PresentationFormat>Widescreen</PresentationFormat>
  <Paragraphs>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Corbel</vt:lpstr>
      <vt:lpstr>Parallax</vt:lpstr>
      <vt:lpstr>Full Stack Mania</vt:lpstr>
      <vt:lpstr>Grand Problem</vt:lpstr>
      <vt:lpstr>Target Audience</vt:lpstr>
      <vt:lpstr>Vision</vt:lpstr>
      <vt:lpstr>Minimum Viable Product (MVP)</vt:lpstr>
      <vt:lpstr>User Stories</vt:lpstr>
      <vt:lpstr>Implemented Technologies</vt:lpstr>
      <vt:lpstr>Demonstration</vt:lpstr>
      <vt:lpstr>High Score Data</vt:lpstr>
      <vt:lpstr>Limitations</vt:lpstr>
      <vt:lpstr>Conclusion</vt:lpstr>
      <vt:lpstr>The Path Ahead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Where2Go</dc:title>
  <dc:creator>Alex Engelmann</dc:creator>
  <cp:lastModifiedBy>Alex Engelmann</cp:lastModifiedBy>
  <cp:revision>36</cp:revision>
  <dcterms:created xsi:type="dcterms:W3CDTF">2019-05-02T20:57:22Z</dcterms:created>
  <dcterms:modified xsi:type="dcterms:W3CDTF">2019-07-03T04:31:46Z</dcterms:modified>
</cp:coreProperties>
</file>

<file path=docProps/thumbnail.jpeg>
</file>